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1"/>
  </p:notesMasterIdLst>
  <p:sldIdLst>
    <p:sldId id="256" r:id="rId2"/>
    <p:sldId id="284" r:id="rId3"/>
    <p:sldId id="257" r:id="rId4"/>
    <p:sldId id="287" r:id="rId5"/>
    <p:sldId id="294" r:id="rId6"/>
    <p:sldId id="282" r:id="rId7"/>
    <p:sldId id="260" r:id="rId8"/>
    <p:sldId id="309" r:id="rId9"/>
    <p:sldId id="300" r:id="rId10"/>
    <p:sldId id="280" r:id="rId11"/>
    <p:sldId id="292" r:id="rId12"/>
    <p:sldId id="310" r:id="rId13"/>
    <p:sldId id="311" r:id="rId14"/>
    <p:sldId id="298" r:id="rId15"/>
    <p:sldId id="299" r:id="rId16"/>
    <p:sldId id="301" r:id="rId17"/>
    <p:sldId id="304" r:id="rId18"/>
    <p:sldId id="312" r:id="rId19"/>
    <p:sldId id="313" r:id="rId20"/>
    <p:sldId id="302" r:id="rId21"/>
    <p:sldId id="293" r:id="rId22"/>
    <p:sldId id="290" r:id="rId23"/>
    <p:sldId id="314" r:id="rId24"/>
    <p:sldId id="275" r:id="rId25"/>
    <p:sldId id="305" r:id="rId26"/>
    <p:sldId id="307" r:id="rId27"/>
    <p:sldId id="295" r:id="rId28"/>
    <p:sldId id="291" r:id="rId29"/>
    <p:sldId id="306" r:id="rId3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4972ABD-530E-4364-A977-428CBBB1DEF5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BB916C-0174-4644-925A-9BDE02C748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2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053-C471-475E-B5CA-39D384413934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FA11-DE1D-441B-9278-C543D37FCCEA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7EB4-0E4E-4896-A144-08CBCA7E2CEE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DC2-4CDD-41DD-BD5A-BB12EAF98C4B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BBEF6-1133-4CB9-96A8-A6A5975B6DFA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984B-2BB8-4F90-BE5E-397D41EAEACD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1D85-1F6B-42B7-A29C-CDBEF8A938ED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EE7B3-59FE-4C95-B673-2615E0B55333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CC8-534A-4C34-AB28-781EF956B3AA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AA4B-77ED-43D1-A1C3-FA2F2CB11353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42C3F-2970-4305-AA08-C316BFAA07BA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4646A5-5168-427A-8C19-2AD67113902B}" type="datetime1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Ячевская Светлана Владимировна, воспитатель МДОБУ "Детский сад "Колокольчик" п.Искра Бузулукского района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hyperlink" Target="https://rusmuseumvrm.ru/data/vtours/petrov-vodkin/index.html?lp=16&amp;lang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МАМИНА\большая папка фото для работы\большая папка фото для работы\слайды\567556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1"/>
            <a:ext cx="8280920" cy="2160240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kern="0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Педагогический проект </a:t>
            </a:r>
            <a:r>
              <a:rPr lang="ru-RU" sz="24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«Природа родного края </a:t>
            </a:r>
            <a:br>
              <a:rPr lang="ru-RU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ru-RU" sz="3200" b="1" kern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рисунках детей »</a:t>
            </a:r>
            <a:endParaRPr lang="ru-RU" sz="3200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  учреждение -  детский сад № 6 г. Татарска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29309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проекта: </a:t>
            </a:r>
          </a:p>
          <a:p>
            <a:r>
              <a:rPr lang="ru-RU" b="1" dirty="0" err="1" smtClean="0"/>
              <a:t>Люсова</a:t>
            </a:r>
            <a:r>
              <a:rPr lang="ru-RU" b="1" dirty="0" smtClean="0"/>
              <a:t> Дина Григорьевна- воспитатель высшей квалифицированной категории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623731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Мотивационный этап :</a:t>
            </a:r>
            <a:b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Разработка и накопление методических материалов; 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Определение цели и задач проекта;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Составление плана проекта;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Поисковая работа по подбору иллюстрированного материала по теме проекта;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необходимых условий для реализации  (подготовка материала и оборудования);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Перспективное планирование проекта;</a:t>
            </a:r>
            <a:b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родителей;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00693"/>
            <a:ext cx="3386394" cy="275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3074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Взаимодействие с родителями по вовлечению в образовательный процесс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63653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Мастер класс для родителей;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Тематические консультации;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Папки- раскладушки;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Пополнение предметно- развивающей среды;</a:t>
            </a:r>
            <a:b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713" y="329743"/>
            <a:ext cx="1567630" cy="209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65010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4579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41" y="3933057"/>
            <a:ext cx="3199527" cy="27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843361" cy="266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583883" cy="202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81" y="3429000"/>
            <a:ext cx="329883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2842974" cy="322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0521"/>
            <a:ext cx="2138610" cy="285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3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2723234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19"/>
            <a:ext cx="2522339" cy="2211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5885"/>
            <a:ext cx="2575201" cy="308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5469"/>
            <a:ext cx="2953292" cy="328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98911"/>
            <a:ext cx="271609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5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Создание условий для самостоятельной  деятельности детей: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8000"/>
            <a:ext cx="2932481" cy="22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80728"/>
            <a:ext cx="3068186" cy="230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0964"/>
            <a:ext cx="226719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01" y="3140968"/>
            <a:ext cx="21602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26064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Выставка совместных работ детей и родителей: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722314"/>
            <a:ext cx="6762125" cy="581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8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8640"/>
            <a:ext cx="75608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. Проблемно- </a:t>
            </a:r>
            <a:r>
              <a:rPr kumimoji="0" lang="ru-RU" sz="2800" b="1" i="1" u="none" strike="noStrike" kern="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деятельностный</a:t>
            </a:r>
            <a:r>
              <a:rPr kumimoji="0" lang="ru-RU" sz="28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этап:</a:t>
            </a:r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4704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Познавательное развитие: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9059"/>
            <a:ext cx="268794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125" y="1096281"/>
            <a:ext cx="3210244" cy="24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4" y="3914692"/>
            <a:ext cx="326588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922586" cy="256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15817"/>
            <a:ext cx="2037704" cy="24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90" y="1226369"/>
            <a:ext cx="16160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332656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Социально – коммуникативное  развитие:</a:t>
            </a:r>
            <a:endParaRPr lang="ru-RU" sz="2400" i="1" dirty="0">
              <a:ln w="1905"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5" y="920960"/>
            <a:ext cx="3122205" cy="234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83" y="920960"/>
            <a:ext cx="2663774" cy="199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83421"/>
            <a:ext cx="2675123" cy="20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08" y="3429000"/>
            <a:ext cx="3551715" cy="266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763420" cy="254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" y="153389"/>
            <a:ext cx="3204541" cy="226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" y="3982379"/>
            <a:ext cx="33619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65" y="2276872"/>
            <a:ext cx="3042690" cy="228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82379"/>
            <a:ext cx="1975033" cy="263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768352" cy="341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53" y="387293"/>
            <a:ext cx="334385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215514" cy="301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07234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F:\библиот мастер класс\ЦВЕТЫ ПЕТУНЬЯ\IMG_3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0704"/>
            <a:ext cx="2668042" cy="285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22" y="480901"/>
            <a:ext cx="1950001" cy="295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2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2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260648"/>
            <a:ext cx="3168352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«Красота родного края,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открывающаяся благодаря сказке, фантазии, творчеству,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- это источник любви к родине…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Пусть ребенок чувствует и восторгается ею,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пусть в его сердце и памяти навсегда    сохраняются образы,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+mj-ea"/>
                <a:cs typeface="Times New Roman"/>
              </a:rPr>
              <a:t>в которых воплощается Родина»</a:t>
            </a:r>
            <a:r>
              <a:rPr lang="ru-RU" sz="2000" dirty="0">
                <a:latin typeface="Times New Roman"/>
                <a:ea typeface="+mj-ea"/>
                <a:cs typeface="Times New Roman"/>
              </a:rPr>
              <a:t/>
            </a:r>
            <a:br>
              <a:rPr lang="ru-RU" sz="2000" dirty="0">
                <a:latin typeface="Times New Roman"/>
                <a:ea typeface="+mj-ea"/>
                <a:cs typeface="Times New Roman"/>
              </a:rPr>
            </a:br>
            <a:r>
              <a:rPr lang="ru-RU" sz="2000" dirty="0">
                <a:latin typeface="Times New Roman"/>
                <a:ea typeface="+mj-ea"/>
                <a:cs typeface="Times New Roman"/>
              </a:rPr>
              <a:t>  В.А. Сухомлинский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C:\Users\Администратор\Desktop\WhatsApp Images\осень лето\IMG-20200807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61" y="188640"/>
            <a:ext cx="4984432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i="1" dirty="0" smtClean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endParaRPr lang="ru-RU" sz="2400" i="1" dirty="0">
              <a:ln w="1905"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9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ru-RU" sz="2400" i="1" dirty="0">
              <a:ln w="1905"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b="1" i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Речевое развитие</a:t>
            </a:r>
            <a:r>
              <a:rPr lang="ru-RU" sz="2400" b="1" i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:</a:t>
            </a:r>
            <a:endParaRPr lang="ru-RU" sz="2400" i="1" dirty="0">
              <a:ln w="1905"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172" y="4149080"/>
            <a:ext cx="2839160" cy="21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1" y="3645024"/>
            <a:ext cx="266713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1824"/>
            <a:ext cx="2133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28" y="3658764"/>
            <a:ext cx="2839160" cy="21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72302"/>
            <a:ext cx="3312368" cy="25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9"/>
            <a:ext cx="2262915" cy="282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663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Художественно- эстетическое развитие:</a:t>
            </a:r>
            <a:endParaRPr lang="ru-RU" sz="2400" i="1" dirty="0">
              <a:ln w="1905"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6" y="578297"/>
            <a:ext cx="2453721" cy="21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8" y="495903"/>
            <a:ext cx="2519803" cy="335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45" y="831304"/>
            <a:ext cx="22671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23" y="2852936"/>
            <a:ext cx="2675123" cy="200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78" y="4415321"/>
            <a:ext cx="3021663" cy="226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7" y="3987456"/>
            <a:ext cx="2027104" cy="266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2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24291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9"/>
            <a:ext cx="21626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96" y="3645024"/>
            <a:ext cx="322502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88" y="3142907"/>
            <a:ext cx="2102347" cy="280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18899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4" y="3717032"/>
            <a:ext cx="1816100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" y="359842"/>
            <a:ext cx="3460715" cy="162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58" y="169364"/>
            <a:ext cx="3415934" cy="19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7249"/>
            <a:ext cx="3189220" cy="23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75" y="2348880"/>
            <a:ext cx="3490774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701436"/>
            <a:ext cx="2531285" cy="207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02" y="4437111"/>
            <a:ext cx="484550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" y="5013175"/>
            <a:ext cx="3380492" cy="148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8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821"/>
            <a:ext cx="9143999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9839"/>
            <a:ext cx="3240359" cy="24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2442" y="476672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b="1" i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Физическое развитие:</a:t>
            </a:r>
            <a:endParaRPr lang="ru-RU" sz="2400" i="1" dirty="0">
              <a:ln w="1905"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1400"/>
            <a:ext cx="3419276" cy="2564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8502"/>
            <a:ext cx="2025129" cy="270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64" y="3573016"/>
            <a:ext cx="2201213" cy="270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09" y="3809426"/>
            <a:ext cx="3433370" cy="265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этап- творческий: 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4704"/>
            <a:ext cx="813690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деятельности детей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в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подготовительной 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группе по теме 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«В картинной галерее»;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sz="2400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Оформление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результата проекта в  виде презентации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4584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6480720" cy="57606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i="1" dirty="0">
                <a:ln w="1905">
                  <a:noFill/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Результативность: 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2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проведенной проектной  деятельности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детей  сформировались  </a:t>
            </a:r>
            <a:r>
              <a:rPr lang="ru-RU" sz="2400" dirty="0">
                <a:latin typeface="Times New Roman"/>
                <a:ea typeface="+mj-ea"/>
              </a:rPr>
              <a:t>умения отображать природную красоту через использование нетрадиционных техник рисования –жидким цветным солёным тестом</a:t>
            </a:r>
            <a:endParaRPr lang="ru-RU" sz="20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Развились   творческие способности, воображение, память, стойкий интерес к изобразительной деятельности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sz="2400" dirty="0" smtClean="0">
                <a:latin typeface="Times New Roman"/>
                <a:ea typeface="+mj-ea"/>
              </a:rPr>
              <a:t>Дети научились  </a:t>
            </a:r>
            <a:r>
              <a:rPr lang="ru-RU" sz="2400" dirty="0">
                <a:latin typeface="Times New Roman"/>
                <a:ea typeface="+mj-ea"/>
              </a:rPr>
              <a:t>видеть красоту, изменчивость и неповторимость окружающего мира;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Умеют выделять и 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называть жанры живописи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(пейзаж, портрет, натюрморт);</a:t>
            </a:r>
            <a:r>
              <a:rPr lang="ru-RU" sz="2400" dirty="0">
                <a:latin typeface="Calibri"/>
                <a:ea typeface="+mj-ea"/>
                <a:cs typeface="Times New Roman"/>
              </a:rPr>
              <a:t>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+mj-ea"/>
              </a:rPr>
              <a:t>Стали   бережнее относиться  </a:t>
            </a:r>
            <a:r>
              <a:rPr lang="ru-RU" sz="2400" dirty="0">
                <a:latin typeface="Times New Roman"/>
                <a:ea typeface="+mj-ea"/>
              </a:rPr>
              <a:t>к природе родного края.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Times New Roman"/>
              </a:rPr>
              <a:t>  </a:t>
            </a:r>
            <a:endParaRPr lang="ru-RU" sz="2000" dirty="0">
              <a:latin typeface="Times New Roman"/>
              <a:ea typeface="Times New Roman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4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Педагогам: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Применить  практический принцип   обучения,  через проведение консультаций,  открытых мероприятий;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просмотров онлайн выставок (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Виртуальный тур по выставке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 Русском музее )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ru-RU" dirty="0">
              <a:latin typeface="Times New Roman"/>
              <a:ea typeface="Times New Roman"/>
            </a:endParaRPr>
          </a:p>
          <a:p>
            <a:pPr marL="590550">
              <a:spcAft>
                <a:spcPts val="0"/>
              </a:spcAft>
            </a:pPr>
            <a:r>
              <a:rPr lang="ru-RU" b="1" u="sng" dirty="0">
                <a:solidFill>
                  <a:srgbClr val="4F81BD"/>
                </a:solidFill>
                <a:latin typeface="Times New Roman"/>
                <a:ea typeface="Times New Roman"/>
                <a:hlinkClick r:id="rId2"/>
              </a:rPr>
              <a:t>https://</a:t>
            </a:r>
            <a:r>
              <a:rPr lang="ru-RU" b="1" u="sng" dirty="0" smtClean="0">
                <a:solidFill>
                  <a:srgbClr val="4F81BD"/>
                </a:solidFill>
                <a:latin typeface="Times New Roman"/>
                <a:ea typeface="Times New Roman"/>
                <a:hlinkClick r:id="rId2"/>
              </a:rPr>
              <a:t>rusmuseumvrm.ru/data/vtours/petrov-vodkin/index.html?lp=16&amp;lang=ru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87630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Повысить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уровень педагогической компетентности в области художественно-эстетического и  речевого развития;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Обогатить образовательную среду  группы необходимым оборудованием;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Пополнить учебно-методическую базу в данном направлении.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50" y="3086720"/>
            <a:ext cx="3198435" cy="1998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92"/>
            <a:ext cx="2276475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76603"/>
            <a:ext cx="2087712" cy="156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057" y="5085184"/>
            <a:ext cx="1800523" cy="135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907099"/>
            <a:ext cx="196532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2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34" y="2924944"/>
            <a:ext cx="2066978" cy="278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947003" cy="272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50" y="2890929"/>
            <a:ext cx="15748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334" y="188640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u="sng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Родители: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Приняли активное участие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в творческом проекте.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Повысилась  компетентность родителей воспитанников  в вопросах рисования с использованием нетрадиционной техники,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Приняли  активное участие  в организации выставки  рисунков  - взрослые и дети «Природа родного края в рисунках детей»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Приняли участие в фото – выставке «Природа родного края в разное время года»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</a:rPr>
              <a:t>Чаще стали проявлять интерес к жизни группы: консультироваться с воспитателями, делиться опытом.</a:t>
            </a:r>
            <a:endParaRPr lang="ru-RU" sz="16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6" y="-18973"/>
            <a:ext cx="9143999" cy="6858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908720"/>
            <a:ext cx="607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Спасибо за внимание!!!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97191"/>
            <a:ext cx="2917832" cy="2592288"/>
          </a:xfrm>
          <a:prstGeom prst="ellipse">
            <a:avLst/>
          </a:prstGeom>
          <a:ln w="9525">
            <a:solidFill>
              <a:srgbClr val="00B0F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49" y="3407599"/>
            <a:ext cx="2376265" cy="2221433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84" y="1988840"/>
            <a:ext cx="2177728" cy="2049962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16632"/>
            <a:ext cx="87129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/>
                <a:ea typeface="Times New Roman"/>
                <a:cs typeface="Times New Roman"/>
              </a:rPr>
              <a:t>Актуальность проекта.</a:t>
            </a:r>
            <a:r>
              <a:rPr lang="ru-RU" sz="1600" dirty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етское восприятие   окружающего мира основывается в первую очередь на  собственном опыте,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полученным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из непосредственного изучения разных сторон предметов.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Д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ошкольники  воспринимают окружающую действительность непроизвольно, направляя свое внимание на то, что их больше привлекает.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аибольший отклик это находит в изучении природы ,  той что нас окружает.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ркие красочные картины( цветы, распускающиеся деревья, щебет птиц ) вызывают у детей интерес  к изучению, обследованию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…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ети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постоянно в той или иной форме соприкасаются с   природой. 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печатления от родной природы, полученные в детстве, запоминаются на всю жизнь и часто влияют на отношение человека к природе, к Родине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знакомление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детей с природой родного края, через изобразительную деятельность обогащает детское творчество новым содержанием, а рисование   имеет  огромное  значение  для  эстетического  воспитания 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развития     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ребёнка.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12243"/>
            <a:ext cx="2878460" cy="284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2192288" cy="292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7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latin typeface="Times New Roman"/>
                <a:ea typeface="Calibri"/>
                <a:cs typeface="Times New Roman"/>
              </a:rPr>
              <a:t>Способ рисования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жидким цветным соленым тестом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(который я использую первый год)позволит  детям ощутить незабываемые положительные эмоции,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dirty="0" smtClean="0">
                <a:latin typeface="Times New Roman"/>
                <a:ea typeface="Calibri"/>
                <a:cs typeface="Times New Roman"/>
              </a:rPr>
              <a:t>Данная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технология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вызывает большой интерес у детей .Кистью   ребенок работает не всегда уверенно, боится испортить работу, а рисование чайной ложкой, стекой,  палочкой,  которые в данном случае заменяют кисточку ,помогают подготовить руку к более сложным упражнениям и придают детям уверенность.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процессе работы идёт постоянная смена видов деятельности ,которая необходима в любом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возрасте: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ребята готовят цветное соленое теста, где смешивают в баночках гуашевые краски с мукой, солью, клеем ПВА 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водой.</a:t>
            </a:r>
            <a:r>
              <a:rPr lang="ru-RU" sz="1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готовят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основу для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рисования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рисование жидким цветным соленым тестом дети могут выполнять как индивидуально, так и коллективно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4)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фантазируют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,придумывают свои рисунки,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т.е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проявляют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творчество .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Эта нетрадиционная техника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позволяет 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ребёнку чувствовать себя раскованным, даёт полную свободу для установки на дальнейшую творческую работу.</a:t>
            </a:r>
            <a:endParaRPr lang="ru-RU" sz="1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90235"/>
            <a:ext cx="3589199" cy="269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21" y="4110946"/>
            <a:ext cx="3267151" cy="244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006"/>
            <a:ext cx="3169479" cy="38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692696"/>
            <a:ext cx="2968949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823" y="1844824"/>
            <a:ext cx="29689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3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32" y="21983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 : </a:t>
            </a:r>
            <a:r>
              <a:rPr lang="ru-RU" i="1" dirty="0" smtClean="0">
                <a:latin typeface="Calibri"/>
                <a:ea typeface="Times New Roman"/>
                <a:cs typeface="Times New Roman"/>
              </a:rPr>
              <a:t>создание  </a:t>
            </a:r>
            <a:r>
              <a:rPr lang="ru-RU" i="1" dirty="0">
                <a:latin typeface="Calibri"/>
                <a:ea typeface="Times New Roman"/>
                <a:cs typeface="Times New Roman"/>
              </a:rPr>
              <a:t>условий для развития творческих способностей детей в процессе восприятия и изображения природы родного края, нетрадиционными способами рисования.</a:t>
            </a:r>
            <a:r>
              <a:rPr lang="ru-RU" i="1" dirty="0">
                <a:latin typeface="Calibri"/>
                <a:ea typeface="+mj-ea"/>
                <a:cs typeface="Times New Roman"/>
              </a:rPr>
              <a:t> жидким цветным солёным тестом.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13" y="1772816"/>
            <a:ext cx="44412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2" y="1314267"/>
            <a:ext cx="2001837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86" y="2802558"/>
            <a:ext cx="19970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92" y="4521198"/>
            <a:ext cx="22764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19" y="260649"/>
            <a:ext cx="842493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/>
            <a:r>
              <a:rPr lang="ru-RU" sz="24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7429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+mj-ea"/>
              </a:rPr>
              <a:t>Формировать </a:t>
            </a:r>
            <a:r>
              <a:rPr lang="ru-RU" dirty="0">
                <a:latin typeface="Times New Roman"/>
                <a:ea typeface="+mj-ea"/>
              </a:rPr>
              <a:t>у детей умение отображать природную красоту через использование нетрадиционных техник рисования –жидким цветным солёным тестом. </a:t>
            </a:r>
            <a:r>
              <a:rPr lang="ru-RU" sz="1100" b="1" dirty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r>
              <a:rPr lang="ru-RU" sz="1100" dirty="0">
                <a:solidFill>
                  <a:srgbClr val="333333"/>
                </a:solidFill>
                <a:latin typeface="Arial"/>
                <a:ea typeface="Times New Roman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Развивать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у детей творческие способности, воображение, память. стойкий интерес к изобразительной деятельности.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+mj-ea"/>
              </a:rPr>
              <a:t>Учить </a:t>
            </a:r>
            <a:r>
              <a:rPr lang="ru-RU" dirty="0">
                <a:latin typeface="Times New Roman"/>
                <a:ea typeface="+mj-ea"/>
              </a:rPr>
              <a:t>видеть красоту, изменчивость и неповторимость окружающего мира;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Закреплять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умение выделять, называть жанры живописи </a:t>
            </a:r>
            <a:endParaRPr lang="ru-RU" sz="1600" dirty="0">
              <a:latin typeface="Times New Roman"/>
              <a:ea typeface="Times New Roman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пейзаж, портрет, натюрморт)</a:t>
            </a:r>
            <a:r>
              <a:rPr lang="ru-RU" dirty="0">
                <a:latin typeface="Times New Roman"/>
                <a:ea typeface="+mj-ea"/>
              </a:rPr>
              <a:t>; </a:t>
            </a:r>
            <a:endParaRPr lang="ru-RU" sz="1600" dirty="0">
              <a:latin typeface="Times New Roman"/>
              <a:ea typeface="Times New Roman"/>
            </a:endParaRPr>
          </a:p>
          <a:p>
            <a:pPr marL="7429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/>
                <a:ea typeface="+mj-ea"/>
              </a:rPr>
              <a:t>Воспитывать</a:t>
            </a:r>
            <a:r>
              <a:rPr lang="ru-RU" dirty="0" smtClean="0">
                <a:latin typeface="Times New Roman"/>
                <a:ea typeface="+mj-ea"/>
              </a:rPr>
              <a:t> </a:t>
            </a:r>
            <a:r>
              <a:rPr lang="ru-RU" dirty="0">
                <a:latin typeface="Times New Roman"/>
                <a:ea typeface="+mj-ea"/>
              </a:rPr>
              <a:t>бережное отношение к природе родного края.</a:t>
            </a:r>
            <a:r>
              <a:rPr lang="ru-RU" sz="1100" b="1" dirty="0">
                <a:solidFill>
                  <a:srgbClr val="333333"/>
                </a:solidFill>
                <a:latin typeface="Arial"/>
                <a:ea typeface="Times New Roman"/>
              </a:rPr>
              <a:t>  </a:t>
            </a:r>
            <a:endParaRPr lang="ru-RU" sz="1600" dirty="0">
              <a:latin typeface="Times New Roman"/>
              <a:ea typeface="Times New Roman"/>
            </a:endParaRPr>
          </a:p>
          <a:p>
            <a:pPr marL="228600">
              <a:spcAft>
                <a:spcPts val="75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2480320" cy="33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8027"/>
            <a:ext cx="3197474" cy="2396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116633"/>
            <a:ext cx="6139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24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Участники проекта:</a:t>
            </a:r>
            <a:endParaRPr kumimoji="0" lang="en-US" sz="2400" b="1" i="1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группы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группы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3" descr="C:\Users\admin\Desktop\Осень -2019\DSC02099.JPG"/>
          <p:cNvPicPr>
            <a:picLocks noChangeAspect="1" noChangeArrowheads="1"/>
          </p:cNvPicPr>
          <p:nvPr/>
        </p:nvPicPr>
        <p:blipFill>
          <a:blip r:embed="rId2" cstate="print"/>
          <a:srcRect l="27500" t="10000" r="24999"/>
          <a:stretch>
            <a:fillRect/>
          </a:stretch>
        </p:blipFill>
        <p:spPr bwMode="auto">
          <a:xfrm>
            <a:off x="467543" y="2060848"/>
            <a:ext cx="1874899" cy="266429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0688"/>
            <a:ext cx="2551346" cy="238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42" y="1736508"/>
            <a:ext cx="3321494" cy="248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01" y="4226470"/>
            <a:ext cx="3744416" cy="23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75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depositphotos_3183819-stock-photo-blue-and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9" y="188641"/>
            <a:ext cx="8208912" cy="3991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предметно-содержательной области:            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интегрированный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характеру доминирующей детской деятельности: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творческо- исследовательский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 :  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длительности  реализации :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средней   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продолжительности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февраль-апрель)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000" b="1" i="1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характеру координирования проекта: 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непосредственный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41" y="3429000"/>
            <a:ext cx="2461014" cy="3281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4925"/>
            <a:ext cx="2852068" cy="24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5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2021</TotalTime>
  <Words>664</Words>
  <Application>Microsoft Office PowerPoint</Application>
  <PresentationFormat>Экран (4:3)</PresentationFormat>
  <Paragraphs>80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  Педагогический проект  «Природа родного края  в рисунках детей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«Маленькие художники родного края»</dc:title>
  <dc:creator>Admin</dc:creator>
  <cp:lastModifiedBy>а</cp:lastModifiedBy>
  <cp:revision>199</cp:revision>
  <dcterms:created xsi:type="dcterms:W3CDTF">2018-08-16T16:43:44Z</dcterms:created>
  <dcterms:modified xsi:type="dcterms:W3CDTF">2021-04-21T13:05:42Z</dcterms:modified>
</cp:coreProperties>
</file>