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0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1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1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0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0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2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821D-D58C-469E-A0F6-7F7E031DB1E8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87A9-CAEA-4852-BE29-92946BD84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8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67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805" y="1710047"/>
            <a:ext cx="8169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«Мой папа-герой» 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                     Номинация</a:t>
            </a:r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itchFamily="66" charset="0"/>
              </a:rPr>
              <a:t>Крутотец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!»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538" y="486888"/>
            <a:ext cx="963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казённое дошкольное образовательное учреждение-детский сад №6 г. Татарска ,Новосибирской области.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1979" y="4655125"/>
            <a:ext cx="655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 :Трошин Дима- 6 лет подготовительная группа,</a:t>
            </a:r>
          </a:p>
          <a:p>
            <a:r>
              <a:rPr lang="ru-RU" sz="2000" dirty="0" smtClean="0"/>
              <a:t>Руководитель: </a:t>
            </a:r>
            <a:r>
              <a:rPr lang="ru-RU" sz="2000" dirty="0" err="1" smtClean="0"/>
              <a:t>Люсова</a:t>
            </a:r>
            <a:r>
              <a:rPr lang="ru-RU" sz="2000" dirty="0" smtClean="0"/>
              <a:t> Дина Григорьевна-воспитатель </a:t>
            </a:r>
            <a:r>
              <a:rPr lang="ru-RU" sz="2000" dirty="0" err="1" smtClean="0"/>
              <a:t>доу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30140" y="6448301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180"/>
            <a:ext cx="12192000" cy="6942909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5836" y="-73483"/>
            <a:ext cx="4130526" cy="268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53" y="231705"/>
            <a:ext cx="3708923" cy="294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6290" y="2778214"/>
            <a:ext cx="2900278" cy="360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08" y="2473583"/>
            <a:ext cx="3238698" cy="390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14206" y="748145"/>
            <a:ext cx="3781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Я знаю, папы есть у всех,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Но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мой конечно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круче всех!!!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Добрей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, сильней и веселей,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ним не бывает скучно</a:t>
            </a:r>
            <a:r>
              <a:rPr lang="ru-RU" sz="2400" b="1" dirty="0">
                <a:solidFill>
                  <a:srgbClr val="002060"/>
                </a:solidFill>
                <a:latin typeface="Open Sans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49" y="-91440"/>
            <a:ext cx="12292149" cy="694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2" y="209394"/>
            <a:ext cx="2240612" cy="2987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0" y="3566872"/>
            <a:ext cx="2240537" cy="2862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29" y="410252"/>
            <a:ext cx="3447689" cy="258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380009"/>
            <a:ext cx="6234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Моего папу зовут Трошин Антон Валериевич. Ему 35 лет.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Папа работает в АО «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- Западная Сибирь»,он по профессии-мастер.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У папы очень не простая профессия, он трудится когда и ветер, и снег, и жара.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Его профессия очень ответственная!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Наш папа- глава нашей семьи. Он очень любит маму ,меня, братика Матвейку.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И мы его очень любим. Папа заботится о нас, много делает для нас хорошего!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Он очень добрый, весёлый, умный, отзывчивый, всегда придёт на помощь.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5" y="3800104"/>
            <a:ext cx="3467655" cy="260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6109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43" y="2705454"/>
            <a:ext cx="2730903" cy="383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7" y="431073"/>
            <a:ext cx="2224223" cy="355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5" y="612181"/>
            <a:ext cx="2427316" cy="376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88">
            <a:off x="8344020" y="4561192"/>
            <a:ext cx="3868783" cy="22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763">
            <a:off x="47496" y="4004289"/>
            <a:ext cx="3598653" cy="20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28208" y="311929"/>
            <a:ext cx="6792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Мы с папой стараемся вместе проводить как можно больше времени, а мама в это время занимается  с маленьким братиком. Нам всегда весело и интересно. Мы можем поиграть в прятки, догонялки, порисовать, или собирать интересные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пазлы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Я люблю с папой гулять, ездить на речку, на дачу. Летом мы часто ходим на детскую площадку 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860">
            <a:off x="6293158" y="2756975"/>
            <a:ext cx="2637337" cy="365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26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10"/>
            <a:ext cx="12192000" cy="6942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1" y="624789"/>
            <a:ext cx="3540036" cy="2655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5" y="2834157"/>
            <a:ext cx="4465121" cy="3348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2406741"/>
            <a:ext cx="2816431" cy="41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13" y="486445"/>
            <a:ext cx="3175462" cy="469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075612" y="249383"/>
            <a:ext cx="4403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Иногда по выходным дням мы едем в Карачи, в аквапарк.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Я и папа идём на горки. Там немного страшно, но очень круто. А мама нас фотографирует. Целый день мы проводим в аквапарке!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У нас остаётся масса впечатлений!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08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10"/>
            <a:ext cx="12192000" cy="6942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051">
            <a:off x="316151" y="1253363"/>
            <a:ext cx="2090058" cy="27867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529">
            <a:off x="9767605" y="1237922"/>
            <a:ext cx="1894114" cy="252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0" y="3409867"/>
            <a:ext cx="2220686" cy="31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824">
            <a:off x="8647877" y="4170537"/>
            <a:ext cx="3062148" cy="229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4" y="4153349"/>
            <a:ext cx="3223639" cy="241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320">
            <a:off x="5810711" y="1431889"/>
            <a:ext cx="3397171" cy="242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66" y="1589963"/>
            <a:ext cx="3652883" cy="266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86888" y="161800"/>
            <a:ext cx="1129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Мы  любим путешествовать. В сентябре 2018 года я первый раз летал  с родителями отдыхать в Турцию! Я боялся лететь в самолёте, но рядом был папа, а с ним  не страшно, он сильный и всегда защитит.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90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autiful_background_for_presentation_7_14142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05"/>
            <a:ext cx="12192000" cy="6858000"/>
          </a:xfrm>
          <a:prstGeom prst="rect">
            <a:avLst/>
          </a:prstGeom>
        </p:spPr>
      </p:pic>
      <p:pic>
        <p:nvPicPr>
          <p:cNvPr id="5" name="Рисунок 4" descr="i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322" y="534390"/>
            <a:ext cx="3904179" cy="273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98" y="2916575"/>
            <a:ext cx="3265625" cy="394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4158" y="2865432"/>
            <a:ext cx="4000791" cy="4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4459" y="332520"/>
            <a:ext cx="3313885" cy="331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47552" y="534390"/>
            <a:ext cx="4597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Этим летом всей семьёй   отдыхали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 Алтае.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  папой весело гуляли, за природой наблюдали.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4782" y="365125"/>
            <a:ext cx="296885" cy="1285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7612" y="214290"/>
            <a:ext cx="7208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прогулке,вместе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 папой  гуляем  мы по городу.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6" y="214290"/>
            <a:ext cx="3098757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650" y="1679274"/>
            <a:ext cx="304335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803" y="1665493"/>
            <a:ext cx="3922341" cy="44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10" y="2658879"/>
            <a:ext cx="3039665" cy="380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10"/>
            <a:ext cx="12192000" cy="6942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3" y="154378"/>
            <a:ext cx="2148446" cy="2864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" y="3208977"/>
            <a:ext cx="2041923" cy="2930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27" y="307440"/>
            <a:ext cx="1972140" cy="325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13" y="48983"/>
            <a:ext cx="2234147" cy="352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3018972"/>
            <a:ext cx="2623258" cy="350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8" y="3575956"/>
            <a:ext cx="1745425" cy="2775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3471193" y="1"/>
            <a:ext cx="39233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Зимой в выходные, мы едем на лыжную базу. Чтобы было интересней, мы берём не только лыжи, но и «ватрушку». На «ватрушке» здорово кататься с горки. А папа очень любит кататься на лыжах. Это его любимый вид спорта!  Когда я подрасту, папа научит меня кататься на лыжах!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А ещё мы  с папой едем на каток, где я катаюсь на коньках. А мама и братик смотрят как мы катаемся.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Вот так и проводим свободное время! Я и папа ,мама и брат.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Папу крепко обниму 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И на ушко прошепчу: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Мой папочка милый,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Тебя я ЛЮБЛЮ!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Ты самый заботливый,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ты самый родной,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  Ты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лучший,ты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 крутой!!!!!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1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09"/>
            <a:ext cx="12192000" cy="6942909"/>
          </a:xfrm>
          <a:prstGeom prst="rect">
            <a:avLst/>
          </a:prstGeom>
        </p:spPr>
      </p:pic>
      <p:pic>
        <p:nvPicPr>
          <p:cNvPr id="1026" name="Picture 2" descr="E:\сделать фото\WP_20191102_14_49_3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40" y="898351"/>
            <a:ext cx="3841943" cy="375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81351" y="144299"/>
            <a:ext cx="60920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Папа нам читает книжки,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я над ними хохочу.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81" y="1877763"/>
            <a:ext cx="5150111" cy="387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471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XTreme.ws</cp:lastModifiedBy>
  <cp:revision>41</cp:revision>
  <dcterms:created xsi:type="dcterms:W3CDTF">2019-02-17T10:52:58Z</dcterms:created>
  <dcterms:modified xsi:type="dcterms:W3CDTF">2021-04-02T14:32:23Z</dcterms:modified>
</cp:coreProperties>
</file>